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9"/>
  </p:notesMasterIdLst>
  <p:sldIdLst>
    <p:sldId id="261" r:id="rId5"/>
    <p:sldId id="263" r:id="rId6"/>
    <p:sldId id="265" r:id="rId7"/>
    <p:sldId id="264" r:id="rId8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2851"/>
    <a:srgbClr val="FFFFFF"/>
    <a:srgbClr val="0128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5"/>
    <p:restoredTop sz="94643"/>
  </p:normalViewPr>
  <p:slideViewPr>
    <p:cSldViewPr snapToGrid="0" snapToObjects="1">
      <p:cViewPr varScale="1">
        <p:scale>
          <a:sx n="70" d="100"/>
          <a:sy n="70" d="100"/>
        </p:scale>
        <p:origin x="72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tár Zsófia" userId="a523279f-fd06-453a-aba0-973c9de92eae" providerId="ADAL" clId="{8943641B-7F62-4053-B3A6-3866D9F9DCB5}"/>
    <pc:docChg chg="custSel addSld delSld modSld">
      <pc:chgData name="Határ Zsófia" userId="a523279f-fd06-453a-aba0-973c9de92eae" providerId="ADAL" clId="{8943641B-7F62-4053-B3A6-3866D9F9DCB5}" dt="2026-06-05T10:49:09.831" v="12" actId="47"/>
      <pc:docMkLst>
        <pc:docMk/>
      </pc:docMkLst>
      <pc:sldChg chg="del">
        <pc:chgData name="Határ Zsófia" userId="a523279f-fd06-453a-aba0-973c9de92eae" providerId="ADAL" clId="{8943641B-7F62-4053-B3A6-3866D9F9DCB5}" dt="2026-06-05T10:49:09.831" v="12" actId="47"/>
        <pc:sldMkLst>
          <pc:docMk/>
          <pc:sldMk cId="658359226" sldId="260"/>
        </pc:sldMkLst>
      </pc:sldChg>
      <pc:sldChg chg="addSp delSp modSp mod">
        <pc:chgData name="Határ Zsófia" userId="a523279f-fd06-453a-aba0-973c9de92eae" providerId="ADAL" clId="{8943641B-7F62-4053-B3A6-3866D9F9DCB5}" dt="2026-06-05T10:48:14.514" v="3" actId="1076"/>
        <pc:sldMkLst>
          <pc:docMk/>
          <pc:sldMk cId="2222182587" sldId="261"/>
        </pc:sldMkLst>
        <pc:picChg chg="add mod">
          <ac:chgData name="Határ Zsófia" userId="a523279f-fd06-453a-aba0-973c9de92eae" providerId="ADAL" clId="{8943641B-7F62-4053-B3A6-3866D9F9DCB5}" dt="2026-06-05T10:48:14.514" v="3" actId="1076"/>
          <ac:picMkLst>
            <pc:docMk/>
            <pc:sldMk cId="2222182587" sldId="261"/>
            <ac:picMk id="3" creationId="{4B7232E0-A772-0EC5-E7CD-1934A3DBCB81}"/>
          </ac:picMkLst>
        </pc:picChg>
        <pc:picChg chg="del">
          <ac:chgData name="Határ Zsófia" userId="a523279f-fd06-453a-aba0-973c9de92eae" providerId="ADAL" clId="{8943641B-7F62-4053-B3A6-3866D9F9DCB5}" dt="2026-06-05T10:47:58.349" v="0" actId="478"/>
          <ac:picMkLst>
            <pc:docMk/>
            <pc:sldMk cId="2222182587" sldId="261"/>
            <ac:picMk id="15" creationId="{82CF0210-0EDD-D7A5-C655-96982146B478}"/>
          </ac:picMkLst>
        </pc:picChg>
      </pc:sldChg>
      <pc:sldChg chg="addSp delSp modSp mod">
        <pc:chgData name="Határ Zsófia" userId="a523279f-fd06-453a-aba0-973c9de92eae" providerId="ADAL" clId="{8943641B-7F62-4053-B3A6-3866D9F9DCB5}" dt="2026-06-05T10:48:41.626" v="9" actId="1076"/>
        <pc:sldMkLst>
          <pc:docMk/>
          <pc:sldMk cId="212114428" sldId="263"/>
        </pc:sldMkLst>
        <pc:picChg chg="add mod">
          <ac:chgData name="Határ Zsófia" userId="a523279f-fd06-453a-aba0-973c9de92eae" providerId="ADAL" clId="{8943641B-7F62-4053-B3A6-3866D9F9DCB5}" dt="2026-06-05T10:48:41.626" v="9" actId="1076"/>
          <ac:picMkLst>
            <pc:docMk/>
            <pc:sldMk cId="212114428" sldId="263"/>
            <ac:picMk id="9" creationId="{815B1B9E-2FE9-CF9A-7228-DB7F5AE16313}"/>
          </ac:picMkLst>
        </pc:picChg>
        <pc:picChg chg="del">
          <ac:chgData name="Határ Zsófia" userId="a523279f-fd06-453a-aba0-973c9de92eae" providerId="ADAL" clId="{8943641B-7F62-4053-B3A6-3866D9F9DCB5}" dt="2026-06-05T10:48:21.815" v="4" actId="478"/>
          <ac:picMkLst>
            <pc:docMk/>
            <pc:sldMk cId="212114428" sldId="263"/>
            <ac:picMk id="12" creationId="{5F900901-561B-5C90-E257-40098C6271B0}"/>
          </ac:picMkLst>
        </pc:picChg>
      </pc:sldChg>
      <pc:sldChg chg="delSp add mod">
        <pc:chgData name="Határ Zsófia" userId="a523279f-fd06-453a-aba0-973c9de92eae" providerId="ADAL" clId="{8943641B-7F62-4053-B3A6-3866D9F9DCB5}" dt="2026-06-05T10:48:53.417" v="11" actId="478"/>
        <pc:sldMkLst>
          <pc:docMk/>
          <pc:sldMk cId="1476409310" sldId="265"/>
        </pc:sldMkLst>
        <pc:picChg chg="del">
          <ac:chgData name="Határ Zsófia" userId="a523279f-fd06-453a-aba0-973c9de92eae" providerId="ADAL" clId="{8943641B-7F62-4053-B3A6-3866D9F9DCB5}" dt="2026-06-05T10:48:53.417" v="11" actId="478"/>
          <ac:picMkLst>
            <pc:docMk/>
            <pc:sldMk cId="1476409310" sldId="265"/>
            <ac:picMk id="4" creationId="{55F1253C-2C85-25A8-24C2-5C2192E883AD}"/>
          </ac:picMkLst>
        </pc:picChg>
      </pc:sldChg>
    </pc:docChg>
  </pc:docChgLst>
  <pc:docChgLst>
    <pc:chgData name="Határ Zsófia" userId="S::hatar.zsofia@oktig.elte.hu::a523279f-fd06-453a-aba0-973c9de92eae" providerId="AD" clId="Web-{7FDAF422-D271-7E40-D017-B35F100103BA}"/>
    <pc:docChg chg="modSld">
      <pc:chgData name="Határ Zsófia" userId="S::hatar.zsofia@oktig.elte.hu::a523279f-fd06-453a-aba0-973c9de92eae" providerId="AD" clId="Web-{7FDAF422-D271-7E40-D017-B35F100103BA}" dt="2026-05-28T16:49:14.256" v="12" actId="20577"/>
      <pc:docMkLst>
        <pc:docMk/>
      </pc:docMkLst>
      <pc:sldChg chg="modSp">
        <pc:chgData name="Határ Zsófia" userId="S::hatar.zsofia@oktig.elte.hu::a523279f-fd06-453a-aba0-973c9de92eae" providerId="AD" clId="Web-{7FDAF422-D271-7E40-D017-B35F100103BA}" dt="2026-05-28T16:48:47.552" v="9" actId="20577"/>
        <pc:sldMkLst>
          <pc:docMk/>
          <pc:sldMk cId="658359226" sldId="260"/>
        </pc:sldMkLst>
        <pc:spChg chg="mod">
          <ac:chgData name="Határ Zsófia" userId="S::hatar.zsofia@oktig.elte.hu::a523279f-fd06-453a-aba0-973c9de92eae" providerId="AD" clId="Web-{7FDAF422-D271-7E40-D017-B35F100103BA}" dt="2026-05-28T16:48:47.552" v="9" actId="20577"/>
          <ac:spMkLst>
            <pc:docMk/>
            <pc:sldMk cId="658359226" sldId="260"/>
            <ac:spMk id="11" creationId="{0B2E556E-3FCC-469A-9020-E74E90D6BEA0}"/>
          </ac:spMkLst>
        </pc:spChg>
      </pc:sldChg>
      <pc:sldChg chg="modSp">
        <pc:chgData name="Határ Zsófia" userId="S::hatar.zsofia@oktig.elte.hu::a523279f-fd06-453a-aba0-973c9de92eae" providerId="AD" clId="Web-{7FDAF422-D271-7E40-D017-B35F100103BA}" dt="2026-05-28T16:48:10.707" v="3" actId="20577"/>
        <pc:sldMkLst>
          <pc:docMk/>
          <pc:sldMk cId="2222182587" sldId="261"/>
        </pc:sldMkLst>
        <pc:spChg chg="mod">
          <ac:chgData name="Határ Zsófia" userId="S::hatar.zsofia@oktig.elte.hu::a523279f-fd06-453a-aba0-973c9de92eae" providerId="AD" clId="Web-{7FDAF422-D271-7E40-D017-B35F100103BA}" dt="2026-05-28T16:48:10.707" v="3" actId="20577"/>
          <ac:spMkLst>
            <pc:docMk/>
            <pc:sldMk cId="2222182587" sldId="261"/>
            <ac:spMk id="6" creationId="{881288BA-6D9D-4519-B627-D3320E1CCA2E}"/>
          </ac:spMkLst>
        </pc:spChg>
      </pc:sldChg>
      <pc:sldChg chg="modSp">
        <pc:chgData name="Határ Zsófia" userId="S::hatar.zsofia@oktig.elte.hu::a523279f-fd06-453a-aba0-973c9de92eae" providerId="AD" clId="Web-{7FDAF422-D271-7E40-D017-B35F100103BA}" dt="2026-05-28T16:48:35.349" v="6" actId="20577"/>
        <pc:sldMkLst>
          <pc:docMk/>
          <pc:sldMk cId="212114428" sldId="263"/>
        </pc:sldMkLst>
        <pc:spChg chg="mod">
          <ac:chgData name="Határ Zsófia" userId="S::hatar.zsofia@oktig.elte.hu::a523279f-fd06-453a-aba0-973c9de92eae" providerId="AD" clId="Web-{7FDAF422-D271-7E40-D017-B35F100103BA}" dt="2026-05-28T16:48:35.349" v="6" actId="20577"/>
          <ac:spMkLst>
            <pc:docMk/>
            <pc:sldMk cId="212114428" sldId="263"/>
            <ac:spMk id="8" creationId="{AEC1A589-185C-8C54-6A45-0EA5B86F4F50}"/>
          </ac:spMkLst>
        </pc:spChg>
      </pc:sldChg>
      <pc:sldChg chg="modSp">
        <pc:chgData name="Határ Zsófia" userId="S::hatar.zsofia@oktig.elte.hu::a523279f-fd06-453a-aba0-973c9de92eae" providerId="AD" clId="Web-{7FDAF422-D271-7E40-D017-B35F100103BA}" dt="2026-05-28T16:49:14.256" v="12" actId="20577"/>
        <pc:sldMkLst>
          <pc:docMk/>
          <pc:sldMk cId="1735952963" sldId="264"/>
        </pc:sldMkLst>
        <pc:spChg chg="mod">
          <ac:chgData name="Határ Zsófia" userId="S::hatar.zsofia@oktig.elte.hu::a523279f-fd06-453a-aba0-973c9de92eae" providerId="AD" clId="Web-{7FDAF422-D271-7E40-D017-B35F100103BA}" dt="2026-05-28T16:49:14.256" v="12" actId="20577"/>
          <ac:spMkLst>
            <pc:docMk/>
            <pc:sldMk cId="1735952963" sldId="264"/>
            <ac:spMk id="9" creationId="{D7A21185-FF9F-4E99-A9CB-3E79EB5EE0C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C51D94-DB73-4CAB-867D-72848976C06A}" type="datetimeFigureOut">
              <a:rPr lang="hu-HU" smtClean="0"/>
              <a:t>2026. 06. 05.</a:t>
            </a:fld>
            <a:endParaRPr lang="hu-H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0AA972-D9B3-4565-97D6-F71DECD8A96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17864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B7E45EC-E857-984F-8379-10CA33E709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92B867FF-3DD2-3745-B706-AC701B7DF6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7AE546B-4E7E-E547-9D80-07E655B0E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AC118-2E64-4D66-AC59-9E299E77C55A}" type="datetime1">
              <a:rPr lang="hu-HU" smtClean="0"/>
              <a:t>2026. 06. 05.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75290C3-6C58-2E4A-8424-D73D86FA8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A29E28C-056B-A645-B058-2EE956BAB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20683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E545467-4FEB-AC4B-86DB-3FD3F146F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D65892B6-EF09-3B46-9ED5-497097EEDB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A5E4A4E-8912-334F-8D89-2FBF158CF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2E033-2192-4C04-A2D6-3471FB98F7EA}" type="datetime1">
              <a:rPr lang="hu-HU" smtClean="0"/>
              <a:t>2026. 06. 05.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98BD7A6-876F-734E-B813-5A6BA17FC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104CC0E-6CBB-D64C-BF1B-08A795AE2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29480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E1133CCC-AF07-184C-876D-D74B91AD39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87878B64-CD80-C241-9481-92B2ED8638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1819BC4-C938-874F-97B6-78FEC0934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CA2C-A858-41A8-912E-C7F43DD40E14}" type="datetime1">
              <a:rPr lang="hu-HU" smtClean="0"/>
              <a:t>2026. 06. 05.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D6C2461-B42C-554E-9291-357E9E2FC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E423E59-173B-0743-85AA-4E16C640B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09271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FE9060-7EEE-4A44-8102-3682CBE96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04336AF-62CC-C443-B562-71A31CC0F3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8537EEE-B4E7-5E4E-87BA-CF4C0F2DF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07122-C6C8-4D30-A46F-EA48238B1CE9}" type="datetime1">
              <a:rPr lang="hu-HU" smtClean="0"/>
              <a:t>2026. 06. 05.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023910D-698C-364E-AE93-62930A6D1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F666EDC-A796-E049-AD2B-7E0CC39FD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31341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82E0768-69DD-F748-9589-AFBF48F6E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B509AE6D-5FCA-024A-8930-77A63BB936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320CDD8-8E72-0D49-8265-1819EBC45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0261F-99BC-498F-93D8-787A17B2B53D}" type="datetime1">
              <a:rPr lang="hu-HU" smtClean="0"/>
              <a:t>2026. 06. 05.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EB66E96-9F74-C842-879A-7FAC5A724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A509121-0443-5546-8EB3-FC0433F98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73395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C8D64E7-9DF5-7849-B50B-F4CFDF41F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382EC89-DE48-4B49-8494-8EF55975D5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1AAC62C9-535D-674C-BAB1-9FFC0069C8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B3E2C7C6-B91C-7545-89A2-4D87534A1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BADD5-51CB-419D-B625-56459CD115C5}" type="datetime1">
              <a:rPr lang="hu-HU" smtClean="0"/>
              <a:t>2026. 06. 05.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7F536E3-9EC2-7C42-A5A6-DD946AAE1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A9239D36-2F9D-5E47-A91D-CB4ECF4DF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36759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76E212D-EFC9-E843-AEF9-4697F4354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C0F4C0F8-A495-6242-8F9E-34A6AEED99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212D6E2A-C35D-C240-AAB7-324EE81F60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A81330E7-B625-424C-8217-22573F56F0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33F22E5C-A586-AB40-A686-186F5106AD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86070531-A794-454B-AC6D-98AB51FBE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3DFA6-294C-4B40-B2DF-CA064BC33F8D}" type="datetime1">
              <a:rPr lang="hu-HU" smtClean="0"/>
              <a:t>2026. 06. 05.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7F4896FC-7628-F84A-834A-87FC631E6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F095E2F2-F3BA-7F41-BB1C-6346416B4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51485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C8C240B-11F8-B34C-8BFB-1FE5AB553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D5954971-DEEB-3244-8632-9615BD209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10A53-5A4A-47FC-A2AD-9D46B45706C4}" type="datetime1">
              <a:rPr lang="hu-HU" smtClean="0"/>
              <a:t>2026. 06. 05.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55F868A1-5A8C-274D-AC44-95414589A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F4375EDA-CE8D-2542-9A84-592CB860A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53035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DCA46F65-79E5-6640-BB8A-88AC37447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8FB43-DB5F-4DE7-A491-400F8DC7A394}" type="datetime1">
              <a:rPr lang="hu-HU" smtClean="0"/>
              <a:t>2026. 06. 05.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576F9CD8-62E8-A344-8837-0E8848ADD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2FE744F3-F316-EC4D-A357-B10CF610A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759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5121203-76E8-CF48-AFDD-C08BD94A9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58C0D2F-119B-5D42-8A65-746B723B39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CCCF4AF3-AB8F-4F40-A5BC-5938AF9E1F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AB2DC796-CB61-4641-A562-F133196FE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2B360-ECB1-4FF3-9AFF-6BA37C14EF95}" type="datetime1">
              <a:rPr lang="hu-HU" smtClean="0"/>
              <a:t>2026. 06. 05.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E6BC2EB-A5D4-9649-BCCF-DB7FB6472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F6E71873-612B-FD46-98D9-5EE27F46F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40834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7C57719-3DA3-F840-BF88-A98938D7E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D86DB84D-E331-2D4D-B110-8579350ED1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C4F07BD4-77ED-A24F-8126-77639250FA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D353D5D8-8518-BF43-A85D-494896B74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82BA3-2A96-4A10-8F05-6F69D0FA0734}" type="datetime1">
              <a:rPr lang="hu-HU" smtClean="0"/>
              <a:t>2026. 06. 05.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E1E4CF2F-3330-B147-93CE-BCEE7C9CF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2F91B097-73EA-454C-9770-E7201C41C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69136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0BF4A4A6-0F8B-8C48-B454-E43C26D01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C55834CF-022D-E94D-8E0A-E917ADE6B7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EF9CCE1-DE1B-C447-A4F1-CA789A4E58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04E568-CE1B-468C-9719-490D9BEC16F0}" type="datetime1">
              <a:rPr lang="hu-HU" smtClean="0"/>
              <a:t>2026. 06. 05.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7C2F029-7EC5-EF46-8DEA-E7DAC381D7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0E9C6E1-4BD7-454B-90C2-FAB8A2FC1A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6229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Tartalom helye 8">
            <a:extLst>
              <a:ext uri="{FF2B5EF4-FFF2-40B4-BE49-F238E27FC236}">
                <a16:creationId xmlns:a16="http://schemas.microsoft.com/office/drawing/2014/main" id="{1BB750F0-C4EC-3648-AADD-4031E57F63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723899" y="0"/>
            <a:ext cx="12192000" cy="6858000"/>
          </a:xfrm>
        </p:spPr>
      </p:pic>
      <p:sp>
        <p:nvSpPr>
          <p:cNvPr id="7" name="Cím 1">
            <a:extLst>
              <a:ext uri="{FF2B5EF4-FFF2-40B4-BE49-F238E27FC236}">
                <a16:creationId xmlns:a16="http://schemas.microsoft.com/office/drawing/2014/main" id="{7526A6D4-531E-7D43-81CA-954398D2809F}"/>
              </a:ext>
            </a:extLst>
          </p:cNvPr>
          <p:cNvSpPr txBox="1">
            <a:spLocks/>
          </p:cNvSpPr>
          <p:nvPr/>
        </p:nvSpPr>
        <p:spPr>
          <a:xfrm>
            <a:off x="723899" y="2125969"/>
            <a:ext cx="7365636" cy="21859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hu-HU" sz="6000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PREZENTÁCIÓ CÍME</a:t>
            </a:r>
            <a:br>
              <a:rPr lang="hu-HU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hu-HU" sz="4000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prezentáció alcíme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5" name="Cím 1">
            <a:extLst>
              <a:ext uri="{FF2B5EF4-FFF2-40B4-BE49-F238E27FC236}">
                <a16:creationId xmlns:a16="http://schemas.microsoft.com/office/drawing/2014/main" id="{B46220C8-18AF-4FD2-A0E3-B402C4421CA8}"/>
              </a:ext>
            </a:extLst>
          </p:cNvPr>
          <p:cNvSpPr txBox="1">
            <a:spLocks/>
          </p:cNvSpPr>
          <p:nvPr/>
        </p:nvSpPr>
        <p:spPr>
          <a:xfrm>
            <a:off x="723899" y="4383759"/>
            <a:ext cx="7365636" cy="1079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4000"/>
              </a:lnSpc>
            </a:pPr>
            <a:r>
              <a:rPr lang="hu-HU" sz="2100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Előadó neve</a:t>
            </a:r>
          </a:p>
          <a:p>
            <a:pPr>
              <a:lnSpc>
                <a:spcPct val="134000"/>
              </a:lnSpc>
            </a:pPr>
            <a:r>
              <a:rPr lang="hu-HU" sz="1400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előadó titulusa, </a:t>
            </a:r>
            <a:r>
              <a:rPr lang="hu-HU" sz="1400" spc="3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affiliáció</a:t>
            </a:r>
            <a:endParaRPr lang="hu-HU" sz="1400" spc="3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34000"/>
              </a:lnSpc>
            </a:pPr>
            <a:r>
              <a:rPr lang="hu-HU" sz="1400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Társszerző1 – </a:t>
            </a:r>
            <a:r>
              <a:rPr lang="hu-HU" sz="1400" spc="3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affiliáció</a:t>
            </a:r>
            <a:endParaRPr lang="hu-HU" sz="1400" spc="3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34000"/>
              </a:lnSpc>
            </a:pPr>
            <a:r>
              <a:rPr lang="hu-HU" sz="1400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Társszerző2 –</a:t>
            </a:r>
            <a:r>
              <a:rPr lang="hu-HU" sz="1400" spc="3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affiliáció</a:t>
            </a:r>
            <a:r>
              <a:rPr lang="hu-HU" sz="1400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…</a:t>
            </a:r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881288BA-6D9D-4519-B627-D3320E1CCA2E}"/>
              </a:ext>
            </a:extLst>
          </p:cNvPr>
          <p:cNvSpPr txBox="1">
            <a:spLocks/>
          </p:cNvSpPr>
          <p:nvPr/>
        </p:nvSpPr>
        <p:spPr>
          <a:xfrm>
            <a:off x="723899" y="5566277"/>
            <a:ext cx="7365636" cy="5972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hu-HU" sz="2100" spc="3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lang="hu-HU"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V</a:t>
            </a:r>
            <a:r>
              <a:rPr lang="nn-NO" sz="2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. Felsőoktatás Felsőfokon Konferencia, </a:t>
            </a:r>
            <a:r>
              <a:rPr lang="nn-NO"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2027.</a:t>
            </a:r>
            <a:r>
              <a:rPr lang="hu-HU" sz="2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02</a:t>
            </a:r>
            <a:r>
              <a:rPr lang="nn-NO" sz="2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r>
              <a:rPr lang="hu-HU"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04</a:t>
            </a:r>
            <a:r>
              <a:rPr lang="hu-HU" sz="2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lang="nn-NO" sz="1800">
              <a:solidFill>
                <a:schemeClr val="l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11014F0-CB76-7EFB-9308-D3B7F61DCC04}"/>
              </a:ext>
            </a:extLst>
          </p:cNvPr>
          <p:cNvSpPr/>
          <p:nvPr/>
        </p:nvSpPr>
        <p:spPr>
          <a:xfrm>
            <a:off x="9575515" y="143838"/>
            <a:ext cx="2424701" cy="86302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rgbClr val="012851"/>
                </a:solidFill>
              </a:rPr>
              <a:t>Intézményi/tanszéki logó(k) helye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7232E0-A772-0EC5-E7CD-1934A3DBCB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515" y="5056687"/>
            <a:ext cx="2424702" cy="1616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182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11DD2953-3B3C-412C-83B3-53E08D6E6A91}"/>
              </a:ext>
            </a:extLst>
          </p:cNvPr>
          <p:cNvSpPr txBox="1"/>
          <p:nvPr/>
        </p:nvSpPr>
        <p:spPr>
          <a:xfrm>
            <a:off x="838200" y="399495"/>
            <a:ext cx="1051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DIA CÍME</a:t>
            </a:r>
          </a:p>
        </p:txBody>
      </p:sp>
      <p:cxnSp>
        <p:nvCxnSpPr>
          <p:cNvPr id="6" name="Egyenes összekötő 5">
            <a:extLst>
              <a:ext uri="{FF2B5EF4-FFF2-40B4-BE49-F238E27FC236}">
                <a16:creationId xmlns:a16="http://schemas.microsoft.com/office/drawing/2014/main" id="{F2B5A38B-F1A4-46E5-A546-D8DA8D39A774}"/>
              </a:ext>
            </a:extLst>
          </p:cNvPr>
          <p:cNvCxnSpPr/>
          <p:nvPr/>
        </p:nvCxnSpPr>
        <p:spPr>
          <a:xfrm>
            <a:off x="838200" y="1145220"/>
            <a:ext cx="10676138" cy="0"/>
          </a:xfrm>
          <a:prstGeom prst="line">
            <a:avLst/>
          </a:prstGeom>
          <a:ln>
            <a:solidFill>
              <a:srgbClr val="0128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zövegdoboz 6">
            <a:extLst>
              <a:ext uri="{FF2B5EF4-FFF2-40B4-BE49-F238E27FC236}">
                <a16:creationId xmlns:a16="http://schemas.microsoft.com/office/drawing/2014/main" id="{7C606D4C-42F0-4D2C-BC92-C9B942C4BA38}"/>
              </a:ext>
            </a:extLst>
          </p:cNvPr>
          <p:cNvSpPr txBox="1"/>
          <p:nvPr/>
        </p:nvSpPr>
        <p:spPr>
          <a:xfrm>
            <a:off x="838200" y="1544715"/>
            <a:ext cx="10738282" cy="4228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szövegblokk címe</a:t>
            </a:r>
          </a:p>
          <a:p>
            <a:pPr>
              <a:lnSpc>
                <a:spcPct val="114000"/>
              </a:lnSpc>
            </a:pPr>
            <a:endParaRPr lang="hu-HU" sz="2000" dirty="0">
              <a:solidFill>
                <a:srgbClr val="01285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</a:t>
            </a:r>
            <a:endParaRPr lang="hu-HU" sz="2000" dirty="0">
              <a:solidFill>
                <a:srgbClr val="01285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elit.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Donec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efficitur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tortor.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Mauris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diam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eget elit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rhoncus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Mauris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mollis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nisi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Nam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augue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et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ante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venenatis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Duis sed augue ut metus consectetur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Integer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sit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nulla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sit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efficitur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lacinia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>
              <a:solidFill>
                <a:srgbClr val="01285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ED70D901-22E9-4547-B012-D39AEF0E41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2529" y="1738208"/>
            <a:ext cx="5663954" cy="3630116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D5F1B713-6808-499C-9342-0AB701F21F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40621"/>
            <a:ext cx="12192000" cy="850900"/>
          </a:xfrm>
          <a:prstGeom prst="rect">
            <a:avLst/>
          </a:prstGeom>
        </p:spPr>
      </p:pic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5424AA6F-B020-8754-13DD-533994E63C86}"/>
              </a:ext>
            </a:extLst>
          </p:cNvPr>
          <p:cNvSpPr txBox="1">
            <a:spLocks/>
          </p:cNvSpPr>
          <p:nvPr/>
        </p:nvSpPr>
        <p:spPr>
          <a:xfrm>
            <a:off x="9265146" y="639720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hu-H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83EAA7F-C62B-F246-A793-9ED832A9CCAD}" type="slidenum">
              <a:rPr lang="hu-HU" smtClean="0">
                <a:solidFill>
                  <a:srgbClr val="FFFFFF"/>
                </a:solidFill>
              </a:rPr>
              <a:pPr/>
              <a:t>2</a:t>
            </a:fld>
            <a:endParaRPr lang="hu-HU" dirty="0">
              <a:solidFill>
                <a:srgbClr val="FFFFFF"/>
              </a:solidFill>
            </a:endParaRPr>
          </a:p>
        </p:txBody>
      </p:sp>
      <p:sp>
        <p:nvSpPr>
          <p:cNvPr id="8" name="Cím 1">
            <a:extLst>
              <a:ext uri="{FF2B5EF4-FFF2-40B4-BE49-F238E27FC236}">
                <a16:creationId xmlns:a16="http://schemas.microsoft.com/office/drawing/2014/main" id="{AEC1A589-185C-8C54-6A45-0EA5B86F4F50}"/>
              </a:ext>
            </a:extLst>
          </p:cNvPr>
          <p:cNvSpPr txBox="1">
            <a:spLocks/>
          </p:cNvSpPr>
          <p:nvPr/>
        </p:nvSpPr>
        <p:spPr>
          <a:xfrm>
            <a:off x="2889921" y="6268172"/>
            <a:ext cx="7365636" cy="3341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hu-HU" sz="600" spc="3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lang="hu-HU" sz="12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Előadó(k) – előadás címe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lang="hu-HU" sz="12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V</a:t>
            </a:r>
            <a:r>
              <a:rPr lang="nn-NO" sz="12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. Felsőoktatás Felsőfokon Konferencia, </a:t>
            </a:r>
            <a:r>
              <a:rPr lang="nn-NO"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2027.</a:t>
            </a:r>
            <a:r>
              <a:rPr lang="hu-HU" sz="12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02</a:t>
            </a:r>
            <a:r>
              <a:rPr lang="nn-NO" sz="12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r>
              <a:rPr lang="hu-HU"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04</a:t>
            </a:r>
            <a:r>
              <a:rPr lang="hu-HU" sz="12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lang="nn-NO" sz="900">
              <a:solidFill>
                <a:schemeClr val="lt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15B1B9E-2FE9-CF9A-7228-DB7F5AE163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67478" y="95666"/>
            <a:ext cx="1546860" cy="1031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14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6B7193-50A4-7378-9BEC-82A2546B6D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2055B12D-36C5-D408-3E05-FC523CF0D593}"/>
              </a:ext>
            </a:extLst>
          </p:cNvPr>
          <p:cNvSpPr txBox="1"/>
          <p:nvPr/>
        </p:nvSpPr>
        <p:spPr>
          <a:xfrm>
            <a:off x="838200" y="399495"/>
            <a:ext cx="1051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DIA CÍME</a:t>
            </a:r>
          </a:p>
        </p:txBody>
      </p:sp>
      <p:cxnSp>
        <p:nvCxnSpPr>
          <p:cNvPr id="6" name="Egyenes összekötő 5">
            <a:extLst>
              <a:ext uri="{FF2B5EF4-FFF2-40B4-BE49-F238E27FC236}">
                <a16:creationId xmlns:a16="http://schemas.microsoft.com/office/drawing/2014/main" id="{834AC26B-456B-7E97-810A-748C30C0F3A7}"/>
              </a:ext>
            </a:extLst>
          </p:cNvPr>
          <p:cNvCxnSpPr/>
          <p:nvPr/>
        </p:nvCxnSpPr>
        <p:spPr>
          <a:xfrm>
            <a:off x="838200" y="1145220"/>
            <a:ext cx="10676138" cy="0"/>
          </a:xfrm>
          <a:prstGeom prst="line">
            <a:avLst/>
          </a:prstGeom>
          <a:ln>
            <a:solidFill>
              <a:srgbClr val="0128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zövegdoboz 6">
            <a:extLst>
              <a:ext uri="{FF2B5EF4-FFF2-40B4-BE49-F238E27FC236}">
                <a16:creationId xmlns:a16="http://schemas.microsoft.com/office/drawing/2014/main" id="{F4AF2C21-84B7-86DD-00CD-1EE098E096FC}"/>
              </a:ext>
            </a:extLst>
          </p:cNvPr>
          <p:cNvSpPr txBox="1"/>
          <p:nvPr/>
        </p:nvSpPr>
        <p:spPr>
          <a:xfrm>
            <a:off x="838200" y="1544715"/>
            <a:ext cx="10738282" cy="4228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szövegblokk címe</a:t>
            </a:r>
          </a:p>
          <a:p>
            <a:pPr>
              <a:lnSpc>
                <a:spcPct val="114000"/>
              </a:lnSpc>
            </a:pPr>
            <a:endParaRPr lang="hu-HU" sz="2000" dirty="0">
              <a:solidFill>
                <a:srgbClr val="01285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</a:t>
            </a:r>
            <a:endParaRPr lang="hu-HU" sz="2000" dirty="0">
              <a:solidFill>
                <a:srgbClr val="01285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elit.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Donec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efficitur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tortor.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Mauris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diam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eget elit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rhoncus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Mauris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mollis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nisi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Nam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augue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et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ante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venenatis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Duis sed augue ut metus consectetur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Integer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sit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nulla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sit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efficitur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000" dirty="0" err="1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lacinia</a:t>
            </a:r>
            <a:r>
              <a:rPr lang="hu-HU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>
              <a:solidFill>
                <a:srgbClr val="01285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E67D3D4B-6B0A-EE4E-5CD0-09CB793D41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40621"/>
            <a:ext cx="12192000" cy="850900"/>
          </a:xfrm>
          <a:prstGeom prst="rect">
            <a:avLst/>
          </a:prstGeom>
        </p:spPr>
      </p:pic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B5FCD5E2-9BE7-9A95-B7BB-A63F3202F24C}"/>
              </a:ext>
            </a:extLst>
          </p:cNvPr>
          <p:cNvSpPr txBox="1">
            <a:spLocks/>
          </p:cNvSpPr>
          <p:nvPr/>
        </p:nvSpPr>
        <p:spPr>
          <a:xfrm>
            <a:off x="9265146" y="639720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hu-H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83EAA7F-C62B-F246-A793-9ED832A9CCAD}" type="slidenum">
              <a:rPr lang="hu-HU" smtClean="0">
                <a:solidFill>
                  <a:srgbClr val="FFFFFF"/>
                </a:solidFill>
              </a:rPr>
              <a:pPr/>
              <a:t>3</a:t>
            </a:fld>
            <a:endParaRPr lang="hu-HU" dirty="0">
              <a:solidFill>
                <a:srgbClr val="FFFFFF"/>
              </a:solidFill>
            </a:endParaRPr>
          </a:p>
        </p:txBody>
      </p:sp>
      <p:sp>
        <p:nvSpPr>
          <p:cNvPr id="8" name="Cím 1">
            <a:extLst>
              <a:ext uri="{FF2B5EF4-FFF2-40B4-BE49-F238E27FC236}">
                <a16:creationId xmlns:a16="http://schemas.microsoft.com/office/drawing/2014/main" id="{32203806-F965-A124-B3F2-EFC4A68AAB1A}"/>
              </a:ext>
            </a:extLst>
          </p:cNvPr>
          <p:cNvSpPr txBox="1">
            <a:spLocks/>
          </p:cNvSpPr>
          <p:nvPr/>
        </p:nvSpPr>
        <p:spPr>
          <a:xfrm>
            <a:off x="2889921" y="6268172"/>
            <a:ext cx="7365636" cy="3341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hu-HU" sz="600" spc="3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lang="hu-HU" sz="12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Előadó(k) – előadás címe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lang="hu-HU" sz="12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V</a:t>
            </a:r>
            <a:r>
              <a:rPr lang="nn-NO" sz="12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. Felsőoktatás Felsőfokon Konferencia, </a:t>
            </a:r>
            <a:r>
              <a:rPr lang="nn-NO"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2027.</a:t>
            </a:r>
            <a:r>
              <a:rPr lang="hu-HU" sz="12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02</a:t>
            </a:r>
            <a:r>
              <a:rPr lang="nn-NO" sz="12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r>
              <a:rPr lang="hu-HU"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04</a:t>
            </a:r>
            <a:r>
              <a:rPr lang="hu-HU" sz="12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lang="nn-NO" sz="900">
              <a:solidFill>
                <a:schemeClr val="lt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609C81B-7DD6-9B0A-716C-35F9E7D25C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7478" y="95666"/>
            <a:ext cx="1546860" cy="1031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409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Tartalom helye 8">
            <a:extLst>
              <a:ext uri="{FF2B5EF4-FFF2-40B4-BE49-F238E27FC236}">
                <a16:creationId xmlns:a16="http://schemas.microsoft.com/office/drawing/2014/main" id="{4216A8E5-DD76-8541-BABD-F44D6BD939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Cím 1">
            <a:extLst>
              <a:ext uri="{FF2B5EF4-FFF2-40B4-BE49-F238E27FC236}">
                <a16:creationId xmlns:a16="http://schemas.microsoft.com/office/drawing/2014/main" id="{7526A6D4-531E-7D43-81CA-954398D2809F}"/>
              </a:ext>
            </a:extLst>
          </p:cNvPr>
          <p:cNvSpPr txBox="1">
            <a:spLocks/>
          </p:cNvSpPr>
          <p:nvPr/>
        </p:nvSpPr>
        <p:spPr>
          <a:xfrm>
            <a:off x="723899" y="2110720"/>
            <a:ext cx="7365636" cy="21859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hu-HU" sz="4800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Köszönjük a figyelmet</a:t>
            </a:r>
            <a:r>
              <a:rPr lang="en-US" sz="4800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!</a:t>
            </a:r>
            <a:endParaRPr lang="hu-HU" sz="4800" dirty="0">
              <a:solidFill>
                <a:schemeClr val="bg1"/>
              </a:solidFill>
            </a:endParaRPr>
          </a:p>
        </p:txBody>
      </p:sp>
      <p:sp>
        <p:nvSpPr>
          <p:cNvPr id="9" name="Cím 1">
            <a:extLst>
              <a:ext uri="{FF2B5EF4-FFF2-40B4-BE49-F238E27FC236}">
                <a16:creationId xmlns:a16="http://schemas.microsoft.com/office/drawing/2014/main" id="{D7A21185-FF9F-4E99-A9CB-3E79EB5EE0C7}"/>
              </a:ext>
            </a:extLst>
          </p:cNvPr>
          <p:cNvSpPr txBox="1">
            <a:spLocks/>
          </p:cNvSpPr>
          <p:nvPr/>
        </p:nvSpPr>
        <p:spPr>
          <a:xfrm>
            <a:off x="723899" y="5566278"/>
            <a:ext cx="7365636" cy="5972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hu-HU" sz="2100" spc="3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lang="hu-HU" sz="24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V</a:t>
            </a:r>
            <a:r>
              <a:rPr lang="nn-NO" sz="2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. Felsőoktatás Felsőfokon Konferencia, </a:t>
            </a:r>
            <a:r>
              <a:rPr lang="nn-NO"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2027.</a:t>
            </a:r>
            <a:r>
              <a:rPr lang="hu-HU"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02</a:t>
            </a:r>
            <a:r>
              <a:rPr lang="nn-NO" sz="2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r>
              <a:rPr lang="hu-HU"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04.</a:t>
            </a:r>
            <a:endParaRPr lang="nn-NO" sz="180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9529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5418dc4-4377-4e68-ba6a-9d338e769696">
      <Terms xmlns="http://schemas.microsoft.com/office/infopath/2007/PartnerControls"/>
    </lcf76f155ced4ddcb4097134ff3c332f>
    <TaxCatchAll xmlns="a7fdd886-c00d-4680-918e-c58c023eee9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517FEE03279594793D661133C0DFBF6" ma:contentTypeVersion="18" ma:contentTypeDescription="Create a new document." ma:contentTypeScope="" ma:versionID="67a3f1be9aa88f86ed4aae9326b83a48">
  <xsd:schema xmlns:xsd="http://www.w3.org/2001/XMLSchema" xmlns:xs="http://www.w3.org/2001/XMLSchema" xmlns:p="http://schemas.microsoft.com/office/2006/metadata/properties" xmlns:ns2="35418dc4-4377-4e68-ba6a-9d338e769696" xmlns:ns3="a7fdd886-c00d-4680-918e-c58c023eee9c" targetNamespace="http://schemas.microsoft.com/office/2006/metadata/properties" ma:root="true" ma:fieldsID="c684328494f4fbc7d18d292fa2abb551" ns2:_="" ns3:_="">
    <xsd:import namespace="35418dc4-4377-4e68-ba6a-9d338e769696"/>
    <xsd:import namespace="a7fdd886-c00d-4680-918e-c58c023eee9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418dc4-4377-4e68-ba6a-9d338e76969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2cb634af-c8ce-40d8-97fb-a8f3970a2e7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fdd886-c00d-4680-918e-c58c023eee9c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bf011b7-9116-4da0-b3e6-0674d167762e}" ma:internalName="TaxCatchAll" ma:showField="CatchAllData" ma:web="a7fdd886-c00d-4680-918e-c58c023eee9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2AAA6DD-4AD4-459E-8C47-9EFD18742C0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F33C74C-6BA2-4E91-AC3B-9DB2C8F2B51E}">
  <ds:schemaRefs>
    <ds:schemaRef ds:uri="http://schemas.microsoft.com/office/2006/metadata/properties"/>
    <ds:schemaRef ds:uri="http://schemas.microsoft.com/office/infopath/2007/PartnerControls"/>
    <ds:schemaRef ds:uri="35418dc4-4377-4e68-ba6a-9d338e769696"/>
    <ds:schemaRef ds:uri="a7fdd886-c00d-4680-918e-c58c023eee9c"/>
  </ds:schemaRefs>
</ds:datastoreItem>
</file>

<file path=customXml/itemProps3.xml><?xml version="1.0" encoding="utf-8"?>
<ds:datastoreItem xmlns:ds="http://schemas.openxmlformats.org/officeDocument/2006/customXml" ds:itemID="{3948131B-2F2D-4C84-A065-C083230F9DEE}"/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204</Words>
  <Application>Microsoft Office PowerPoint</Application>
  <PresentationFormat>Widescreen</PresentationFormat>
  <Paragraphs>43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Open Sans</vt:lpstr>
      <vt:lpstr>Office-téma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PREZENTÁCIÓ CÍME prezentáció alcíme</dc:title>
  <dc:creator>Microsoft Office User</dc:creator>
  <cp:lastModifiedBy>Határ Zsófia</cp:lastModifiedBy>
  <cp:revision>42</cp:revision>
  <dcterms:created xsi:type="dcterms:W3CDTF">2021-07-01T15:39:11Z</dcterms:created>
  <dcterms:modified xsi:type="dcterms:W3CDTF">2026-06-05T10:49:10Z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0x0101000517FEE03279594793D661133C0DFBF6</vt:lpwstr>
  </property>
  <property fmtid="{D5CDD505-2E9C-101B-9397-08002B2CF9AE}" pid="3" name="MediaServiceImageTags">
    <vt:lpwstr/>
  </property>
</Properties>
</file>